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0" r:id="rId1"/>
  </p:sldMasterIdLst>
  <p:sldIdLst>
    <p:sldId id="262" r:id="rId2"/>
    <p:sldId id="263" r:id="rId3"/>
    <p:sldId id="264" r:id="rId4"/>
    <p:sldId id="265" r:id="rId5"/>
    <p:sldId id="266" r:id="rId6"/>
    <p:sldId id="269" r:id="rId7"/>
    <p:sldId id="270" r:id="rId8"/>
    <p:sldId id="267" r:id="rId9"/>
    <p:sldId id="272" r:id="rId10"/>
    <p:sldId id="268" r:id="rId11"/>
    <p:sldId id="271" r:id="rId12"/>
    <p:sldId id="273" r:id="rId13"/>
    <p:sldId id="277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0E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049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8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0618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11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4256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53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05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927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37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656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67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05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uckduckgo.com/l/?kh=-1&amp;uddg=https://www.desktopbackground.org/download/1280x720/2012/11/28/490662_classical-music-notes-wallpapers-hd_1280x800_h.png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r.duckduckgo.com/l/?kh=-1&amp;uddg=http://rainbowmountain.nl/wp-content/uploads/2018/05/badkamerkoor-afbeelding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uckduckgo.com/l/?kh=-1&amp;uddg=https://www.desktopbackground.org/download/1280x720/2012/11/28/490662_classical-music-notes-wallpapers-hd_1280x800_h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Classical Music Notes Wallpapers Hd Desktop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0"/>
            <a:ext cx="12697742" cy="71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47040" y="369838"/>
            <a:ext cx="968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i="1" dirty="0">
                <a:solidFill>
                  <a:srgbClr val="FFFF00"/>
                </a:solidFill>
              </a:rPr>
              <a:t>Zangworkshop met</a:t>
            </a:r>
          </a:p>
          <a:p>
            <a:endParaRPr lang="nl-NL" sz="4800" i="1" dirty="0">
              <a:solidFill>
                <a:srgbClr val="FFFF00"/>
              </a:solidFill>
            </a:endParaRPr>
          </a:p>
          <a:p>
            <a:r>
              <a:rPr lang="nl-NL" sz="4800" i="1" dirty="0">
                <a:solidFill>
                  <a:srgbClr val="FFFF00"/>
                </a:solidFill>
              </a:rPr>
              <a:t>Sandra van den Brand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348871" y="5811520"/>
            <a:ext cx="620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800" i="1" dirty="0">
                <a:solidFill>
                  <a:srgbClr val="FFFF00"/>
                </a:solidFill>
              </a:rPr>
              <a:t>Parkinsonvereniging</a:t>
            </a:r>
          </a:p>
          <a:p>
            <a:pPr algn="r"/>
            <a:r>
              <a:rPr lang="nl-NL" sz="3200" i="1" dirty="0">
                <a:solidFill>
                  <a:srgbClr val="FFFF00"/>
                </a:solidFill>
              </a:rPr>
              <a:t>19 – 11 - 2019</a:t>
            </a:r>
          </a:p>
        </p:txBody>
      </p:sp>
    </p:spTree>
    <p:extLst>
      <p:ext uri="{BB962C8B-B14F-4D97-AF65-F5344CB8AC3E}">
        <p14:creationId xmlns:p14="http://schemas.microsoft.com/office/powerpoint/2010/main" val="4117776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4000" y="375920"/>
            <a:ext cx="11684000" cy="6238240"/>
          </a:xfrm>
        </p:spPr>
        <p:txBody>
          <a:bodyPr>
            <a:normAutofit fontScale="77500" lnSpcReduction="20000"/>
          </a:bodyPr>
          <a:lstStyle/>
          <a:p>
            <a:r>
              <a:rPr lang="nl-NL" sz="6000" dirty="0">
                <a:solidFill>
                  <a:schemeClr val="bg1"/>
                </a:solidFill>
              </a:rPr>
              <a:t>Ik hou van zingen</a:t>
            </a:r>
          </a:p>
          <a:p>
            <a:r>
              <a:rPr lang="nl-NL" sz="6000" dirty="0">
                <a:solidFill>
                  <a:schemeClr val="bg1"/>
                </a:solidFill>
              </a:rPr>
              <a:t>Het liefste door elkaar</a:t>
            </a:r>
          </a:p>
          <a:p>
            <a:endParaRPr lang="nl-NL" sz="6000" dirty="0">
              <a:solidFill>
                <a:schemeClr val="bg1"/>
              </a:solidFill>
            </a:endParaRPr>
          </a:p>
          <a:p>
            <a:r>
              <a:rPr lang="nl-NL" sz="6000" dirty="0">
                <a:solidFill>
                  <a:schemeClr val="bg1"/>
                </a:solidFill>
              </a:rPr>
              <a:t>Meerstemmig zingen</a:t>
            </a:r>
          </a:p>
          <a:p>
            <a:r>
              <a:rPr lang="nl-NL" sz="6000" dirty="0">
                <a:solidFill>
                  <a:schemeClr val="bg1"/>
                </a:solidFill>
              </a:rPr>
              <a:t>De inzet na elkaar</a:t>
            </a:r>
          </a:p>
          <a:p>
            <a:endParaRPr lang="nl-NL" sz="6000" dirty="0">
              <a:solidFill>
                <a:schemeClr val="bg1"/>
              </a:solidFill>
            </a:endParaRPr>
          </a:p>
          <a:p>
            <a:r>
              <a:rPr lang="nl-NL" sz="6000" dirty="0">
                <a:solidFill>
                  <a:schemeClr val="bg1"/>
                </a:solidFill>
              </a:rPr>
              <a:t>Hoor hoe de canon klinkt:</a:t>
            </a:r>
          </a:p>
          <a:p>
            <a:r>
              <a:rPr lang="nl-NL" sz="6000" dirty="0">
                <a:solidFill>
                  <a:schemeClr val="bg1"/>
                </a:solidFill>
              </a:rPr>
              <a:t>En hoe je vrolijk zingt:</a:t>
            </a:r>
          </a:p>
          <a:p>
            <a:r>
              <a:rPr lang="nl-NL" sz="6000" dirty="0">
                <a:solidFill>
                  <a:schemeClr val="bg1"/>
                </a:solidFill>
              </a:rPr>
              <a:t>      Doe </a:t>
            </a:r>
            <a:r>
              <a:rPr lang="nl-NL" sz="6000" dirty="0" err="1">
                <a:solidFill>
                  <a:schemeClr val="bg1"/>
                </a:solidFill>
              </a:rPr>
              <a:t>waka</a:t>
            </a:r>
            <a:r>
              <a:rPr lang="nl-NL" sz="6000" dirty="0">
                <a:solidFill>
                  <a:schemeClr val="bg1"/>
                </a:solidFill>
              </a:rPr>
              <a:t> doe </a:t>
            </a:r>
            <a:r>
              <a:rPr lang="nl-NL" sz="6000" dirty="0" err="1">
                <a:solidFill>
                  <a:schemeClr val="bg1"/>
                </a:solidFill>
              </a:rPr>
              <a:t>waka</a:t>
            </a:r>
            <a:r>
              <a:rPr lang="nl-NL" sz="6000" dirty="0">
                <a:solidFill>
                  <a:schemeClr val="bg1"/>
                </a:solidFill>
              </a:rPr>
              <a:t> doe </a:t>
            </a:r>
            <a:r>
              <a:rPr lang="nl-NL" sz="6000" dirty="0" err="1">
                <a:solidFill>
                  <a:schemeClr val="bg1"/>
                </a:solidFill>
              </a:rPr>
              <a:t>waka</a:t>
            </a:r>
            <a:r>
              <a:rPr lang="nl-NL" sz="6000" dirty="0">
                <a:solidFill>
                  <a:schemeClr val="bg1"/>
                </a:solidFill>
              </a:rPr>
              <a:t> doe!</a:t>
            </a:r>
          </a:p>
        </p:txBody>
      </p:sp>
      <p:pic>
        <p:nvPicPr>
          <p:cNvPr id="4" name="Picture 2" descr="Badkamer Koor | Rainbow Mountain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20" y="76915"/>
            <a:ext cx="4084320" cy="304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509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74904" y="320040"/>
            <a:ext cx="11649456" cy="6428232"/>
          </a:xfrm>
        </p:spPr>
        <p:txBody>
          <a:bodyPr>
            <a:normAutofit lnSpcReduction="10000"/>
          </a:bodyPr>
          <a:lstStyle/>
          <a:p>
            <a:r>
              <a:rPr lang="nl-NL" sz="6000" dirty="0">
                <a:solidFill>
                  <a:srgbClr val="FFFF00"/>
                </a:solidFill>
              </a:rPr>
              <a:t>I like </a:t>
            </a:r>
            <a:r>
              <a:rPr lang="nl-NL" sz="6000" dirty="0" err="1">
                <a:solidFill>
                  <a:srgbClr val="FFFF00"/>
                </a:solidFill>
              </a:rPr>
              <a:t>the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flowers</a:t>
            </a:r>
            <a:endParaRPr lang="nl-NL" sz="6000" dirty="0">
              <a:solidFill>
                <a:srgbClr val="FFFF00"/>
              </a:solidFill>
            </a:endParaRPr>
          </a:p>
          <a:p>
            <a:r>
              <a:rPr lang="nl-NL" sz="6000" dirty="0">
                <a:solidFill>
                  <a:srgbClr val="FFFF00"/>
                </a:solidFill>
              </a:rPr>
              <a:t>I like </a:t>
            </a:r>
            <a:r>
              <a:rPr lang="nl-NL" sz="6000" dirty="0" err="1">
                <a:solidFill>
                  <a:srgbClr val="FFFF00"/>
                </a:solidFill>
              </a:rPr>
              <a:t>the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daffodills</a:t>
            </a:r>
            <a:endParaRPr lang="nl-NL" sz="6000" dirty="0">
              <a:solidFill>
                <a:srgbClr val="FFFF00"/>
              </a:solidFill>
            </a:endParaRPr>
          </a:p>
          <a:p>
            <a:r>
              <a:rPr lang="nl-NL" sz="6000" dirty="0">
                <a:solidFill>
                  <a:srgbClr val="FFFF00"/>
                </a:solidFill>
              </a:rPr>
              <a:t>I like </a:t>
            </a:r>
            <a:r>
              <a:rPr lang="nl-NL" sz="6000" dirty="0" err="1">
                <a:solidFill>
                  <a:srgbClr val="FFFF00"/>
                </a:solidFill>
              </a:rPr>
              <a:t>the</a:t>
            </a:r>
            <a:r>
              <a:rPr lang="nl-NL" sz="6000" dirty="0">
                <a:solidFill>
                  <a:srgbClr val="FFFF00"/>
                </a:solidFill>
              </a:rPr>
              <a:t> green </a:t>
            </a:r>
            <a:r>
              <a:rPr lang="nl-NL" sz="6000" dirty="0" err="1">
                <a:solidFill>
                  <a:srgbClr val="FFFF00"/>
                </a:solidFill>
              </a:rPr>
              <a:t>hills</a:t>
            </a:r>
            <a:endParaRPr lang="nl-NL" sz="6000" dirty="0">
              <a:solidFill>
                <a:srgbClr val="FFFF00"/>
              </a:solidFill>
            </a:endParaRPr>
          </a:p>
          <a:p>
            <a:r>
              <a:rPr lang="nl-NL" sz="6000" dirty="0">
                <a:solidFill>
                  <a:srgbClr val="FFFF00"/>
                </a:solidFill>
              </a:rPr>
              <a:t>I like </a:t>
            </a:r>
            <a:r>
              <a:rPr lang="nl-NL" sz="6000" dirty="0" err="1">
                <a:solidFill>
                  <a:srgbClr val="FFFF00"/>
                </a:solidFill>
              </a:rPr>
              <a:t>the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firestone</a:t>
            </a:r>
            <a:endParaRPr lang="nl-NL" sz="6000" dirty="0">
              <a:solidFill>
                <a:srgbClr val="FFFF00"/>
              </a:solidFill>
            </a:endParaRPr>
          </a:p>
          <a:p>
            <a:r>
              <a:rPr lang="nl-NL" sz="6000" dirty="0">
                <a:solidFill>
                  <a:srgbClr val="FFFF00"/>
                </a:solidFill>
              </a:rPr>
              <a:t>I like </a:t>
            </a:r>
            <a:r>
              <a:rPr lang="nl-NL" sz="6000" dirty="0" err="1">
                <a:solidFill>
                  <a:srgbClr val="FFFF00"/>
                </a:solidFill>
              </a:rPr>
              <a:t>to</a:t>
            </a:r>
            <a:r>
              <a:rPr lang="nl-NL" sz="6000" dirty="0">
                <a:solidFill>
                  <a:srgbClr val="FFFF00"/>
                </a:solidFill>
              </a:rPr>
              <a:t> walk </a:t>
            </a:r>
            <a:r>
              <a:rPr lang="nl-NL" sz="6000" dirty="0" err="1">
                <a:solidFill>
                  <a:srgbClr val="FFFF00"/>
                </a:solidFill>
              </a:rPr>
              <a:t>alone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</a:p>
          <a:p>
            <a:endParaRPr lang="nl-NL" sz="6000" dirty="0">
              <a:solidFill>
                <a:srgbClr val="FFFF00"/>
              </a:solidFill>
            </a:endParaRPr>
          </a:p>
          <a:p>
            <a:r>
              <a:rPr lang="nl-NL" sz="4800" dirty="0" err="1">
                <a:solidFill>
                  <a:srgbClr val="FFFF00"/>
                </a:solidFill>
              </a:rPr>
              <a:t>So</a:t>
            </a:r>
            <a:r>
              <a:rPr lang="nl-NL" sz="4800" dirty="0">
                <a:solidFill>
                  <a:srgbClr val="FFFF00"/>
                </a:solidFill>
              </a:rPr>
              <a:t> </a:t>
            </a:r>
            <a:r>
              <a:rPr lang="nl-NL" sz="4800" dirty="0" err="1">
                <a:solidFill>
                  <a:srgbClr val="FFFF00"/>
                </a:solidFill>
              </a:rPr>
              <a:t>dowaka</a:t>
            </a:r>
            <a:r>
              <a:rPr lang="nl-NL" sz="4800" dirty="0">
                <a:solidFill>
                  <a:srgbClr val="FFFF00"/>
                </a:solidFill>
              </a:rPr>
              <a:t> </a:t>
            </a:r>
            <a:r>
              <a:rPr lang="nl-NL" sz="4800" dirty="0" err="1">
                <a:solidFill>
                  <a:srgbClr val="FFFF00"/>
                </a:solidFill>
              </a:rPr>
              <a:t>dowaka</a:t>
            </a:r>
            <a:r>
              <a:rPr lang="nl-NL" sz="4800" dirty="0">
                <a:solidFill>
                  <a:srgbClr val="FFFF00"/>
                </a:solidFill>
              </a:rPr>
              <a:t> </a:t>
            </a:r>
            <a:r>
              <a:rPr lang="nl-NL" sz="4800" dirty="0" err="1">
                <a:solidFill>
                  <a:srgbClr val="FFFF00"/>
                </a:solidFill>
              </a:rPr>
              <a:t>dowaka</a:t>
            </a:r>
            <a:r>
              <a:rPr lang="nl-NL" sz="4800" dirty="0">
                <a:solidFill>
                  <a:srgbClr val="FFFF00"/>
                </a:solidFill>
              </a:rPr>
              <a:t> doe.</a:t>
            </a:r>
          </a:p>
        </p:txBody>
      </p:sp>
    </p:spTree>
    <p:extLst>
      <p:ext uri="{BB962C8B-B14F-4D97-AF65-F5344CB8AC3E}">
        <p14:creationId xmlns:p14="http://schemas.microsoft.com/office/powerpoint/2010/main" val="351617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Classical Music Notes Wallpapers Hd Desktop Backgrou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1120"/>
            <a:ext cx="12697742" cy="714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47040" y="369838"/>
            <a:ext cx="9682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i="1" dirty="0">
                <a:solidFill>
                  <a:srgbClr val="FFFF00"/>
                </a:solidFill>
              </a:rPr>
              <a:t>Zangworkshop met</a:t>
            </a:r>
          </a:p>
          <a:p>
            <a:endParaRPr lang="nl-NL" sz="4800" i="1" dirty="0">
              <a:solidFill>
                <a:srgbClr val="FFFF00"/>
              </a:solidFill>
            </a:endParaRPr>
          </a:p>
          <a:p>
            <a:r>
              <a:rPr lang="nl-NL" sz="4800" i="1" dirty="0">
                <a:solidFill>
                  <a:srgbClr val="FFFF00"/>
                </a:solidFill>
              </a:rPr>
              <a:t>Sandra van den Brand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348871" y="5811520"/>
            <a:ext cx="6207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4800" i="1" dirty="0">
                <a:solidFill>
                  <a:srgbClr val="FFFF00"/>
                </a:solidFill>
              </a:rPr>
              <a:t>Parkinsonvereniging</a:t>
            </a:r>
          </a:p>
          <a:p>
            <a:pPr algn="r"/>
            <a:r>
              <a:rPr lang="nl-NL" sz="3200" i="1" dirty="0">
                <a:solidFill>
                  <a:srgbClr val="FFFF00"/>
                </a:solidFill>
              </a:rPr>
              <a:t>19 – 11 - 2019</a:t>
            </a:r>
          </a:p>
        </p:txBody>
      </p:sp>
    </p:spTree>
    <p:extLst>
      <p:ext uri="{BB962C8B-B14F-4D97-AF65-F5344CB8AC3E}">
        <p14:creationId xmlns:p14="http://schemas.microsoft.com/office/powerpoint/2010/main" val="228994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2288" y="426720"/>
            <a:ext cx="11696192" cy="6217920"/>
          </a:xfrm>
        </p:spPr>
        <p:txBody>
          <a:bodyPr>
            <a:normAutofit/>
          </a:bodyPr>
          <a:lstStyle/>
          <a:p>
            <a:r>
              <a:rPr lang="nl-NL" sz="6000" dirty="0">
                <a:solidFill>
                  <a:srgbClr val="FFFF00"/>
                </a:solidFill>
              </a:rPr>
              <a:t>Go </a:t>
            </a:r>
            <a:r>
              <a:rPr lang="nl-NL" sz="6000" dirty="0" err="1">
                <a:solidFill>
                  <a:srgbClr val="FFFF00"/>
                </a:solidFill>
              </a:rPr>
              <a:t>tell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it</a:t>
            </a:r>
            <a:r>
              <a:rPr lang="nl-NL" sz="6000" dirty="0">
                <a:solidFill>
                  <a:srgbClr val="FFFF00"/>
                </a:solidFill>
              </a:rPr>
              <a:t> on </a:t>
            </a:r>
            <a:r>
              <a:rPr lang="nl-NL" sz="6000" dirty="0" err="1">
                <a:solidFill>
                  <a:srgbClr val="FFFF00"/>
                </a:solidFill>
              </a:rPr>
              <a:t>the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Mountain</a:t>
            </a:r>
            <a:endParaRPr lang="nl-NL" sz="6000" dirty="0">
              <a:solidFill>
                <a:srgbClr val="FFFF00"/>
              </a:solidFill>
            </a:endParaRPr>
          </a:p>
          <a:p>
            <a:r>
              <a:rPr lang="nl-NL" sz="6000" dirty="0">
                <a:solidFill>
                  <a:srgbClr val="FFFF00"/>
                </a:solidFill>
              </a:rPr>
              <a:t>Over </a:t>
            </a:r>
            <a:r>
              <a:rPr lang="nl-NL" sz="6000" dirty="0" err="1">
                <a:solidFill>
                  <a:srgbClr val="FFFF00"/>
                </a:solidFill>
              </a:rPr>
              <a:t>the</a:t>
            </a:r>
            <a:r>
              <a:rPr lang="nl-NL" sz="6000" dirty="0">
                <a:solidFill>
                  <a:srgbClr val="FFFF00"/>
                </a:solidFill>
              </a:rPr>
              <a:t> Hills </a:t>
            </a:r>
            <a:r>
              <a:rPr lang="nl-NL" sz="6000" dirty="0" err="1">
                <a:solidFill>
                  <a:srgbClr val="FFFF00"/>
                </a:solidFill>
              </a:rPr>
              <a:t>and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everywhere</a:t>
            </a:r>
            <a:r>
              <a:rPr lang="nl-NL" sz="6000" dirty="0">
                <a:solidFill>
                  <a:srgbClr val="FFFF00"/>
                </a:solidFill>
              </a:rPr>
              <a:t>!</a:t>
            </a:r>
          </a:p>
          <a:p>
            <a:endParaRPr lang="nl-NL" sz="6000" dirty="0">
              <a:solidFill>
                <a:srgbClr val="FFFF00"/>
              </a:solidFill>
            </a:endParaRPr>
          </a:p>
          <a:p>
            <a:r>
              <a:rPr lang="nl-NL" sz="6000" dirty="0">
                <a:solidFill>
                  <a:srgbClr val="FFFF00"/>
                </a:solidFill>
              </a:rPr>
              <a:t>Go </a:t>
            </a:r>
            <a:r>
              <a:rPr lang="nl-NL" sz="6000" dirty="0" err="1">
                <a:solidFill>
                  <a:srgbClr val="FFFF00"/>
                </a:solidFill>
              </a:rPr>
              <a:t>tell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it</a:t>
            </a:r>
            <a:r>
              <a:rPr lang="nl-NL" sz="6000" dirty="0">
                <a:solidFill>
                  <a:srgbClr val="FFFF00"/>
                </a:solidFill>
              </a:rPr>
              <a:t> on </a:t>
            </a:r>
            <a:r>
              <a:rPr lang="nl-NL" sz="6000" dirty="0" err="1">
                <a:solidFill>
                  <a:srgbClr val="FFFF00"/>
                </a:solidFill>
              </a:rPr>
              <a:t>the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Mountain</a:t>
            </a:r>
            <a:endParaRPr lang="nl-NL" sz="6000" dirty="0">
              <a:solidFill>
                <a:srgbClr val="FFFF00"/>
              </a:solidFill>
            </a:endParaRPr>
          </a:p>
          <a:p>
            <a:r>
              <a:rPr lang="nl-NL" sz="6000" dirty="0" err="1">
                <a:solidFill>
                  <a:srgbClr val="FFFF00"/>
                </a:solidFill>
              </a:rPr>
              <a:t>That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Jesus</a:t>
            </a:r>
            <a:r>
              <a:rPr lang="nl-NL" sz="6000" dirty="0">
                <a:solidFill>
                  <a:srgbClr val="FFFF00"/>
                </a:solidFill>
              </a:rPr>
              <a:t> </a:t>
            </a:r>
            <a:r>
              <a:rPr lang="nl-NL" sz="6000" dirty="0" err="1">
                <a:solidFill>
                  <a:srgbClr val="FFFF00"/>
                </a:solidFill>
              </a:rPr>
              <a:t>Christ</a:t>
            </a:r>
            <a:r>
              <a:rPr lang="nl-NL" sz="6000" dirty="0">
                <a:solidFill>
                  <a:srgbClr val="FFFF00"/>
                </a:solidFill>
              </a:rPr>
              <a:t> is born!</a:t>
            </a:r>
          </a:p>
        </p:txBody>
      </p:sp>
    </p:spTree>
    <p:extLst>
      <p:ext uri="{BB962C8B-B14F-4D97-AF65-F5344CB8AC3E}">
        <p14:creationId xmlns:p14="http://schemas.microsoft.com/office/powerpoint/2010/main" val="12471464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2"/>
          <p:cNvSpPr>
            <a:spLocks noGrp="1"/>
          </p:cNvSpPr>
          <p:nvPr>
            <p:ph type="title"/>
          </p:nvPr>
        </p:nvSpPr>
        <p:spPr>
          <a:xfrm>
            <a:off x="599440" y="1300480"/>
            <a:ext cx="11917680" cy="42672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nl-NL" sz="5400" b="1" dirty="0" err="1">
                <a:solidFill>
                  <a:srgbClr val="FFFF00"/>
                </a:solidFill>
              </a:rPr>
              <a:t>Aux</a:t>
            </a:r>
            <a:r>
              <a:rPr lang="nl-NL" sz="5400" b="1" dirty="0">
                <a:solidFill>
                  <a:srgbClr val="FFFF00"/>
                </a:solidFill>
              </a:rPr>
              <a:t> </a:t>
            </a:r>
            <a:r>
              <a:rPr lang="nl-NL" sz="5400" b="1" dirty="0" err="1">
                <a:solidFill>
                  <a:srgbClr val="FFFF00"/>
                </a:solidFill>
              </a:rPr>
              <a:t>Champs</a:t>
            </a:r>
            <a:r>
              <a:rPr lang="nl-NL" sz="5400" b="1" dirty="0">
                <a:solidFill>
                  <a:srgbClr val="FFFF00"/>
                </a:solidFill>
              </a:rPr>
              <a:t> Elysées,</a:t>
            </a:r>
          </a:p>
          <a:p>
            <a:pPr marL="0" indent="0">
              <a:buNone/>
            </a:pPr>
            <a:br>
              <a:rPr lang="nl-NL" sz="5400" b="1" dirty="0">
                <a:solidFill>
                  <a:srgbClr val="FFFF00"/>
                </a:solidFill>
              </a:rPr>
            </a:br>
            <a:r>
              <a:rPr lang="nl-NL" sz="5400" b="1" dirty="0" err="1">
                <a:solidFill>
                  <a:srgbClr val="FFFF00"/>
                </a:solidFill>
              </a:rPr>
              <a:t>Aux</a:t>
            </a:r>
            <a:r>
              <a:rPr lang="nl-NL" sz="5400" b="1" dirty="0">
                <a:solidFill>
                  <a:srgbClr val="FFFF00"/>
                </a:solidFill>
              </a:rPr>
              <a:t> </a:t>
            </a:r>
            <a:r>
              <a:rPr lang="nl-NL" sz="5400" b="1" dirty="0" err="1">
                <a:solidFill>
                  <a:srgbClr val="FFFF00"/>
                </a:solidFill>
              </a:rPr>
              <a:t>Champs</a:t>
            </a:r>
            <a:r>
              <a:rPr lang="nl-NL" sz="5400" b="1" dirty="0">
                <a:solidFill>
                  <a:srgbClr val="FFFF00"/>
                </a:solidFill>
              </a:rPr>
              <a:t> Elysées,</a:t>
            </a:r>
          </a:p>
          <a:p>
            <a:pPr marL="0" indent="0">
              <a:buNone/>
            </a:pPr>
            <a:br>
              <a:rPr lang="nl-NL" sz="5400" b="1" dirty="0">
                <a:solidFill>
                  <a:srgbClr val="FFFF00"/>
                </a:solidFill>
              </a:rPr>
            </a:br>
            <a:r>
              <a:rPr lang="nl-NL" sz="5400" b="1" dirty="0">
                <a:solidFill>
                  <a:srgbClr val="FFFF00"/>
                </a:solidFill>
              </a:rPr>
              <a:t>Au soleil		sous la </a:t>
            </a:r>
            <a:r>
              <a:rPr lang="nl-NL" sz="5400" b="1" dirty="0" err="1">
                <a:solidFill>
                  <a:srgbClr val="FFFF00"/>
                </a:solidFill>
              </a:rPr>
              <a:t>pluie</a:t>
            </a:r>
            <a:endParaRPr lang="nl-NL" sz="5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nl-NL" sz="5400" b="1" dirty="0">
                <a:solidFill>
                  <a:srgbClr val="FFFF00"/>
                </a:solidFill>
              </a:rPr>
              <a:t>A midi				</a:t>
            </a:r>
            <a:r>
              <a:rPr lang="nl-NL" sz="5400" b="1" dirty="0" err="1">
                <a:solidFill>
                  <a:srgbClr val="FFFF00"/>
                </a:solidFill>
              </a:rPr>
              <a:t>ou</a:t>
            </a:r>
            <a:r>
              <a:rPr lang="nl-NL" sz="5400" b="1" dirty="0">
                <a:solidFill>
                  <a:srgbClr val="FFFF00"/>
                </a:solidFill>
              </a:rPr>
              <a:t> à </a:t>
            </a:r>
            <a:r>
              <a:rPr lang="nl-NL" sz="5400" b="1" dirty="0" err="1">
                <a:solidFill>
                  <a:srgbClr val="FFFF00"/>
                </a:solidFill>
              </a:rPr>
              <a:t>minuit</a:t>
            </a:r>
            <a:endParaRPr lang="nl-NL" sz="5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br>
              <a:rPr lang="nl-NL" sz="5400" b="1" dirty="0">
                <a:solidFill>
                  <a:srgbClr val="FFFF00"/>
                </a:solidFill>
              </a:rPr>
            </a:br>
            <a:r>
              <a:rPr lang="nl-NL" sz="5400" b="1" dirty="0" err="1">
                <a:solidFill>
                  <a:srgbClr val="FFFF00"/>
                </a:solidFill>
              </a:rPr>
              <a:t>Il</a:t>
            </a:r>
            <a:r>
              <a:rPr lang="nl-NL" sz="5400" b="1" dirty="0">
                <a:solidFill>
                  <a:srgbClr val="FFFF00"/>
                </a:solidFill>
              </a:rPr>
              <a:t> y a </a:t>
            </a:r>
            <a:r>
              <a:rPr lang="nl-NL" sz="5400" b="1" dirty="0" err="1">
                <a:solidFill>
                  <a:srgbClr val="FFFF00"/>
                </a:solidFill>
              </a:rPr>
              <a:t>tout</a:t>
            </a:r>
            <a:r>
              <a:rPr lang="nl-NL" sz="5400" b="1" dirty="0">
                <a:solidFill>
                  <a:srgbClr val="FFFF00"/>
                </a:solidFill>
              </a:rPr>
              <a:t> </a:t>
            </a:r>
            <a:r>
              <a:rPr lang="nl-NL" sz="5400" b="1" dirty="0" err="1">
                <a:solidFill>
                  <a:srgbClr val="FFFF00"/>
                </a:solidFill>
              </a:rPr>
              <a:t>c’que</a:t>
            </a:r>
            <a:r>
              <a:rPr lang="nl-NL" sz="5400" b="1" dirty="0">
                <a:solidFill>
                  <a:srgbClr val="FFFF00"/>
                </a:solidFill>
              </a:rPr>
              <a:t> </a:t>
            </a:r>
            <a:r>
              <a:rPr lang="nl-NL" sz="5400" b="1" dirty="0" err="1">
                <a:solidFill>
                  <a:srgbClr val="FFFF00"/>
                </a:solidFill>
              </a:rPr>
              <a:t>vous</a:t>
            </a:r>
            <a:r>
              <a:rPr lang="nl-NL" sz="5400" b="1" dirty="0">
                <a:solidFill>
                  <a:srgbClr val="FFFF00"/>
                </a:solidFill>
              </a:rPr>
              <a:t> </a:t>
            </a:r>
            <a:r>
              <a:rPr lang="nl-NL" sz="5400" b="1" dirty="0" err="1">
                <a:solidFill>
                  <a:srgbClr val="FFFF00"/>
                </a:solidFill>
              </a:rPr>
              <a:t>voulez</a:t>
            </a:r>
            <a:endParaRPr lang="nl-NL" sz="5400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br>
              <a:rPr lang="nl-NL" sz="5400" b="1" dirty="0">
                <a:solidFill>
                  <a:srgbClr val="FFFF00"/>
                </a:solidFill>
              </a:rPr>
            </a:br>
            <a:r>
              <a:rPr lang="nl-NL" sz="5400" b="1" dirty="0">
                <a:solidFill>
                  <a:srgbClr val="FFFF00"/>
                </a:solidFill>
              </a:rPr>
              <a:t>Au </a:t>
            </a:r>
            <a:r>
              <a:rPr lang="nl-NL" sz="5400" b="1" dirty="0" err="1">
                <a:solidFill>
                  <a:srgbClr val="FFFF00"/>
                </a:solidFill>
              </a:rPr>
              <a:t>Champs</a:t>
            </a:r>
            <a:r>
              <a:rPr lang="nl-NL" sz="5400" b="1" dirty="0">
                <a:solidFill>
                  <a:srgbClr val="FFFF00"/>
                </a:solidFill>
              </a:rPr>
              <a:t> Elysées!</a:t>
            </a:r>
          </a:p>
        </p:txBody>
      </p:sp>
    </p:spTree>
    <p:extLst>
      <p:ext uri="{BB962C8B-B14F-4D97-AF65-F5344CB8AC3E}">
        <p14:creationId xmlns:p14="http://schemas.microsoft.com/office/powerpoint/2010/main" val="23828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75760" y="4145281"/>
            <a:ext cx="7813040" cy="1830831"/>
          </a:xfrm>
        </p:spPr>
        <p:txBody>
          <a:bodyPr>
            <a:normAutofit fontScale="90000"/>
          </a:bodyPr>
          <a:lstStyle/>
          <a:p>
            <a:r>
              <a:rPr lang="nl-NL" dirty="0"/>
              <a:t> </a:t>
            </a:r>
            <a:r>
              <a:rPr lang="nl-NL" sz="7200" b="1" dirty="0" err="1">
                <a:solidFill>
                  <a:schemeClr val="bg1"/>
                </a:solidFill>
              </a:rPr>
              <a:t>Kst</a:t>
            </a:r>
            <a:r>
              <a:rPr lang="nl-NL" sz="7200" b="1" dirty="0">
                <a:solidFill>
                  <a:schemeClr val="bg1"/>
                </a:solidFill>
              </a:rPr>
              <a:t>!  KST! </a:t>
            </a:r>
            <a:r>
              <a:rPr lang="nl-NL" sz="7200" b="1" dirty="0" err="1">
                <a:solidFill>
                  <a:schemeClr val="bg1"/>
                </a:solidFill>
              </a:rPr>
              <a:t>Ksssst</a:t>
            </a:r>
            <a:r>
              <a:rPr lang="nl-NL" sz="7200" b="1" dirty="0">
                <a:solidFill>
                  <a:schemeClr val="bg1"/>
                </a:solidFill>
              </a:rPr>
              <a:t>!</a:t>
            </a:r>
            <a:endParaRPr lang="nl-NL" sz="7200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1" y="254001"/>
            <a:ext cx="3909524" cy="2976880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431" y="3562096"/>
            <a:ext cx="3909524" cy="2790771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175760" y="924561"/>
            <a:ext cx="7813040" cy="1830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 </a:t>
            </a:r>
            <a:r>
              <a:rPr lang="nl-NL" sz="7200" b="1" dirty="0">
                <a:solidFill>
                  <a:schemeClr val="bg1"/>
                </a:solidFill>
              </a:rPr>
              <a:t>Ff,  FF,  FFFFFFFFF!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2039530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1498600"/>
            <a:ext cx="7408672" cy="975360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</a:rPr>
              <a:t>		 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		Hop,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	Hop,	  hop,</a:t>
            </a:r>
            <a:br>
              <a:rPr lang="nl-NL" dirty="0">
                <a:solidFill>
                  <a:schemeClr val="bg1"/>
                </a:solidFill>
              </a:rPr>
            </a:br>
            <a:r>
              <a:rPr lang="nl-NL" dirty="0">
                <a:solidFill>
                  <a:schemeClr val="bg1"/>
                </a:solidFill>
              </a:rPr>
              <a:t>hop,			   hop.	</a:t>
            </a: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1040" y="3058160"/>
            <a:ext cx="6471920" cy="833120"/>
          </a:xfrm>
        </p:spPr>
        <p:txBody>
          <a:bodyPr>
            <a:normAutofit/>
          </a:bodyPr>
          <a:lstStyle/>
          <a:p>
            <a:r>
              <a:rPr lang="nl-NL" sz="4400" dirty="0">
                <a:solidFill>
                  <a:srgbClr val="FFFF00"/>
                </a:solidFill>
              </a:rPr>
              <a:t>Zing, zing maar mee!</a:t>
            </a:r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701040" y="4917440"/>
            <a:ext cx="7355840" cy="8331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dirty="0" err="1">
                <a:solidFill>
                  <a:srgbClr val="00B050"/>
                </a:solidFill>
              </a:rPr>
              <a:t>monomonomonomonomo</a:t>
            </a:r>
            <a:endParaRPr lang="nl-NL" sz="4400" dirty="0">
              <a:solidFill>
                <a:srgbClr val="00B050"/>
              </a:solidFill>
            </a:endParaRPr>
          </a:p>
        </p:txBody>
      </p:sp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19760" y="4084320"/>
            <a:ext cx="7162800" cy="833120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dirty="0">
                <a:solidFill>
                  <a:srgbClr val="FF0000"/>
                </a:solidFill>
              </a:rPr>
              <a:t>O zo rood die rode rozen</a:t>
            </a:r>
            <a:endParaRPr lang="nl-NL" sz="4400" dirty="0">
              <a:solidFill>
                <a:srgbClr val="FFFF00"/>
              </a:solidFill>
            </a:endParaRPr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701040" y="5730240"/>
            <a:ext cx="7162800" cy="8331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Luna </a:t>
            </a:r>
            <a:r>
              <a:rPr lang="nl-NL" sz="4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luna</a:t>
            </a:r>
            <a:r>
              <a:rPr lang="nl-NL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4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luna</a:t>
            </a:r>
            <a:r>
              <a:rPr lang="nl-NL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4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luna</a:t>
            </a:r>
            <a:r>
              <a:rPr lang="nl-NL" sz="44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nl-NL" sz="4400" dirty="0" err="1">
                <a:solidFill>
                  <a:schemeClr val="accent3">
                    <a:lumMod val="40000"/>
                    <a:lumOff val="60000"/>
                  </a:schemeClr>
                </a:solidFill>
              </a:rPr>
              <a:t>luna</a:t>
            </a:r>
            <a:endParaRPr lang="nl-NL" sz="44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5933440" y="502920"/>
            <a:ext cx="6471920" cy="99568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i="1" dirty="0">
                <a:solidFill>
                  <a:srgbClr val="FFFF00"/>
                </a:solidFill>
              </a:rPr>
              <a:t>Staccato / legato</a:t>
            </a:r>
          </a:p>
          <a:p>
            <a:r>
              <a:rPr lang="nl-NL" sz="3200" i="1" dirty="0">
                <a:solidFill>
                  <a:srgbClr val="FFFF00"/>
                </a:solidFill>
              </a:rPr>
              <a:t>Houding, ademvoering, klank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1733480"/>
            <a:ext cx="3068320" cy="45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34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4320" y="-1432560"/>
            <a:ext cx="12232640" cy="7802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nl-NL" sz="6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			  </a:t>
            </a:r>
            <a:r>
              <a:rPr lang="nl-NL" sz="3600" u="sng" dirty="0" err="1">
                <a:solidFill>
                  <a:srgbClr val="FFFF00"/>
                </a:solidFill>
              </a:rPr>
              <a:t>Park</a:t>
            </a:r>
            <a:r>
              <a:rPr lang="nl-NL" sz="3600" dirty="0" err="1">
                <a:solidFill>
                  <a:srgbClr val="FFFF00"/>
                </a:solidFill>
              </a:rPr>
              <a:t>in</a:t>
            </a:r>
            <a:r>
              <a:rPr lang="nl-NL" sz="3600" dirty="0">
                <a:solidFill>
                  <a:srgbClr val="FFFF00"/>
                </a:solidFill>
              </a:rPr>
              <a:t>-</a:t>
            </a:r>
          </a:p>
          <a:p>
            <a:pPr marL="0" indent="0">
              <a:buNone/>
            </a:pPr>
            <a:r>
              <a:rPr lang="nl-NL" sz="3600" u="sng" dirty="0">
                <a:solidFill>
                  <a:srgbClr val="FFFF00"/>
                </a:solidFill>
              </a:rPr>
              <a:t>Zing</a:t>
            </a:r>
            <a:r>
              <a:rPr lang="nl-NL" sz="3600" dirty="0">
                <a:solidFill>
                  <a:srgbClr val="FFFF00"/>
                </a:solidFill>
              </a:rPr>
              <a:t> en wees 		</a:t>
            </a:r>
            <a:r>
              <a:rPr lang="nl-NL" sz="3600" dirty="0" err="1">
                <a:solidFill>
                  <a:srgbClr val="FFFF00"/>
                </a:solidFill>
              </a:rPr>
              <a:t>son</a:t>
            </a:r>
            <a:r>
              <a:rPr lang="nl-NL" sz="3600" dirty="0">
                <a:solidFill>
                  <a:srgbClr val="FFFF00"/>
                </a:solidFill>
              </a:rPr>
              <a:t>	      </a:t>
            </a:r>
            <a:r>
              <a:rPr lang="nl-NL" sz="3600" u="sng" dirty="0">
                <a:solidFill>
                  <a:srgbClr val="FFFF00"/>
                </a:solidFill>
              </a:rPr>
              <a:t>baas</a:t>
            </a:r>
            <a:r>
              <a:rPr lang="nl-NL" sz="3600" dirty="0">
                <a:solidFill>
                  <a:srgbClr val="FFFF00"/>
                </a:solidFill>
              </a:rPr>
              <a:t>!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						de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			             </a:t>
            </a:r>
          </a:p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					</a:t>
            </a:r>
            <a:r>
              <a:rPr lang="nl-NL" sz="3600" dirty="0">
                <a:solidFill>
                  <a:srgbClr val="FF0000"/>
                </a:solidFill>
              </a:rPr>
              <a:t>333</a:t>
            </a:r>
            <a:endParaRPr lang="nl-NL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	 	  				</a:t>
            </a:r>
            <a:r>
              <a:rPr lang="nl-NL" sz="3600" dirty="0">
                <a:solidFill>
                  <a:srgbClr val="FF0000"/>
                </a:solidFill>
              </a:rPr>
              <a:t>333</a:t>
            </a:r>
            <a:endParaRPr lang="nl-NL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nl-NL" sz="3600" dirty="0">
                <a:solidFill>
                  <a:srgbClr val="FFFF00"/>
                </a:solidFill>
              </a:rPr>
              <a:t>		   </a:t>
            </a:r>
            <a:r>
              <a:rPr lang="nl-NL" sz="3600" dirty="0">
                <a:solidFill>
                  <a:srgbClr val="FF0000"/>
                </a:solidFill>
              </a:rPr>
              <a:t>2222222</a:t>
            </a:r>
            <a:r>
              <a:rPr lang="nl-NL" sz="3600" dirty="0">
                <a:solidFill>
                  <a:srgbClr val="FFFF00"/>
                </a:solidFill>
              </a:rPr>
              <a:t>	             </a:t>
            </a:r>
            <a:r>
              <a:rPr lang="nl-NL" sz="3600" dirty="0">
                <a:solidFill>
                  <a:srgbClr val="FF0000"/>
                </a:solidFill>
              </a:rPr>
              <a:t>333</a:t>
            </a:r>
            <a:endParaRPr lang="nl-NL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								</a:t>
            </a:r>
            <a:r>
              <a:rPr lang="nl-NL" sz="3600" dirty="0">
                <a:solidFill>
                  <a:srgbClr val="FF0000"/>
                </a:solidFill>
              </a:rPr>
              <a:t>333</a:t>
            </a:r>
            <a:endParaRPr lang="nl-NL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3600" b="1" dirty="0">
                <a:solidFill>
                  <a:srgbClr val="FF0000"/>
                </a:solidFill>
              </a:rPr>
              <a:t>1111111</a:t>
            </a:r>
            <a:r>
              <a:rPr lang="nl-NL" sz="3600" dirty="0">
                <a:solidFill>
                  <a:srgbClr val="FFFF00"/>
                </a:solidFill>
              </a:rPr>
              <a:t>	         					</a:t>
            </a:r>
            <a:r>
              <a:rPr lang="nl-NL" sz="3600" dirty="0">
                <a:solidFill>
                  <a:srgbClr val="FF0000"/>
                </a:solidFill>
              </a:rPr>
              <a:t>4444444</a:t>
            </a:r>
            <a:endParaRPr lang="nl-NL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nl-NL" sz="3600" dirty="0">
              <a:solidFill>
                <a:srgbClr val="FFFF00"/>
              </a:solidFill>
            </a:endParaRPr>
          </a:p>
        </p:txBody>
      </p:sp>
      <p:pic>
        <p:nvPicPr>
          <p:cNvPr id="13" name="Tijdelijke aanduiding voor inhou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49571" y="318706"/>
            <a:ext cx="2912642" cy="332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1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>
          <a:xfrm>
            <a:off x="193040" y="365760"/>
            <a:ext cx="11694160" cy="6309360"/>
          </a:xfrm>
        </p:spPr>
        <p:txBody>
          <a:bodyPr>
            <a:noAutofit/>
          </a:bodyPr>
          <a:lstStyle/>
          <a:p>
            <a:r>
              <a:rPr lang="nl-NL" sz="5400" u="sng" dirty="0">
                <a:solidFill>
                  <a:srgbClr val="FFFF00"/>
                </a:solidFill>
              </a:rPr>
              <a:t>Land</a:t>
            </a:r>
            <a:r>
              <a:rPr lang="nl-NL" sz="5400" dirty="0">
                <a:solidFill>
                  <a:srgbClr val="FFFF00"/>
                </a:solidFill>
              </a:rPr>
              <a:t> van de </a:t>
            </a:r>
            <a:r>
              <a:rPr lang="nl-NL" sz="5400" u="sng" dirty="0">
                <a:solidFill>
                  <a:srgbClr val="FFFF00"/>
                </a:solidFill>
              </a:rPr>
              <a:t>zil</a:t>
            </a:r>
            <a:r>
              <a:rPr lang="nl-NL" sz="5400" dirty="0">
                <a:solidFill>
                  <a:srgbClr val="FFFF00"/>
                </a:solidFill>
              </a:rPr>
              <a:t>verberk,</a:t>
            </a:r>
          </a:p>
          <a:p>
            <a:r>
              <a:rPr lang="nl-NL" sz="5400" u="sng" dirty="0">
                <a:solidFill>
                  <a:srgbClr val="FFFF00"/>
                </a:solidFill>
              </a:rPr>
              <a:t>Thuis</a:t>
            </a:r>
            <a:r>
              <a:rPr lang="nl-NL" sz="5400" dirty="0">
                <a:solidFill>
                  <a:srgbClr val="FFFF00"/>
                </a:solidFill>
              </a:rPr>
              <a:t> van de </a:t>
            </a:r>
            <a:r>
              <a:rPr lang="nl-NL" sz="5400" u="sng" dirty="0">
                <a:solidFill>
                  <a:srgbClr val="FFFF00"/>
                </a:solidFill>
              </a:rPr>
              <a:t>be</a:t>
            </a:r>
            <a:r>
              <a:rPr lang="nl-NL" sz="5400" dirty="0">
                <a:solidFill>
                  <a:srgbClr val="FFFF00"/>
                </a:solidFill>
              </a:rPr>
              <a:t>ver,</a:t>
            </a:r>
          </a:p>
          <a:p>
            <a:r>
              <a:rPr lang="nl-NL" sz="5400" dirty="0">
                <a:solidFill>
                  <a:srgbClr val="FFFF00"/>
                </a:solidFill>
              </a:rPr>
              <a:t>       </a:t>
            </a:r>
            <a:r>
              <a:rPr lang="nl-NL" sz="5400" u="sng" dirty="0">
                <a:solidFill>
                  <a:srgbClr val="FFFF00"/>
                </a:solidFill>
              </a:rPr>
              <a:t>Daar</a:t>
            </a:r>
            <a:r>
              <a:rPr lang="nl-NL" sz="5400" dirty="0">
                <a:solidFill>
                  <a:srgbClr val="FFFF00"/>
                </a:solidFill>
              </a:rPr>
              <a:t> waar de </a:t>
            </a:r>
            <a:r>
              <a:rPr lang="nl-NL" sz="5400" u="sng" dirty="0">
                <a:solidFill>
                  <a:srgbClr val="FFFF00"/>
                </a:solidFill>
              </a:rPr>
              <a:t>e</a:t>
            </a:r>
            <a:r>
              <a:rPr lang="nl-NL" sz="5400" dirty="0">
                <a:solidFill>
                  <a:srgbClr val="FFFF00"/>
                </a:solidFill>
              </a:rPr>
              <a:t>land nog </a:t>
            </a:r>
          </a:p>
          <a:p>
            <a:r>
              <a:rPr lang="nl-NL" sz="5400" dirty="0">
                <a:solidFill>
                  <a:srgbClr val="FFFF00"/>
                </a:solidFill>
              </a:rPr>
              <a:t>       </a:t>
            </a:r>
            <a:r>
              <a:rPr lang="nl-NL" sz="5400" u="sng" dirty="0">
                <a:solidFill>
                  <a:srgbClr val="FFFF00"/>
                </a:solidFill>
              </a:rPr>
              <a:t>zwerft</a:t>
            </a:r>
            <a:r>
              <a:rPr lang="nl-NL" sz="5400" dirty="0">
                <a:solidFill>
                  <a:srgbClr val="FFFF00"/>
                </a:solidFill>
              </a:rPr>
              <a:t> waar hij </a:t>
            </a:r>
            <a:r>
              <a:rPr lang="nl-NL" sz="5400" u="sng" dirty="0">
                <a:solidFill>
                  <a:srgbClr val="FFFF00"/>
                </a:solidFill>
              </a:rPr>
              <a:t>wil</a:t>
            </a:r>
            <a:r>
              <a:rPr lang="nl-NL" sz="5400" dirty="0">
                <a:solidFill>
                  <a:srgbClr val="FFFF00"/>
                </a:solidFill>
              </a:rPr>
              <a:t>.</a:t>
            </a:r>
          </a:p>
          <a:p>
            <a:r>
              <a:rPr lang="nl-NL" sz="5400" u="sng" dirty="0">
                <a:solidFill>
                  <a:srgbClr val="FFFF00"/>
                </a:solidFill>
              </a:rPr>
              <a:t>Rots</a:t>
            </a:r>
            <a:r>
              <a:rPr lang="nl-NL" sz="5400" dirty="0">
                <a:solidFill>
                  <a:srgbClr val="FFFF00"/>
                </a:solidFill>
              </a:rPr>
              <a:t>kust langs </a:t>
            </a:r>
            <a:r>
              <a:rPr lang="nl-NL" sz="5400" u="sng" dirty="0">
                <a:solidFill>
                  <a:srgbClr val="FFFF00"/>
                </a:solidFill>
              </a:rPr>
              <a:t>blau</a:t>
            </a:r>
            <a:r>
              <a:rPr lang="nl-NL" sz="5400" dirty="0">
                <a:solidFill>
                  <a:srgbClr val="FFFF00"/>
                </a:solidFill>
              </a:rPr>
              <a:t>we meer,</a:t>
            </a:r>
          </a:p>
          <a:p>
            <a:r>
              <a:rPr lang="nl-NL" sz="5400" u="sng" dirty="0">
                <a:solidFill>
                  <a:srgbClr val="FFFF00"/>
                </a:solidFill>
              </a:rPr>
              <a:t>Een</a:t>
            </a:r>
            <a:r>
              <a:rPr lang="nl-NL" sz="5400" dirty="0">
                <a:solidFill>
                  <a:srgbClr val="FFFF00"/>
                </a:solidFill>
              </a:rPr>
              <a:t>maal zie </a:t>
            </a:r>
            <a:r>
              <a:rPr lang="nl-NL" sz="5400" u="sng" dirty="0">
                <a:solidFill>
                  <a:srgbClr val="FFFF00"/>
                </a:solidFill>
              </a:rPr>
              <a:t>ik</a:t>
            </a:r>
            <a:r>
              <a:rPr lang="nl-NL" sz="5400" dirty="0">
                <a:solidFill>
                  <a:srgbClr val="FFFF00"/>
                </a:solidFill>
              </a:rPr>
              <a:t> jou weer!</a:t>
            </a:r>
          </a:p>
          <a:p>
            <a:r>
              <a:rPr lang="nl-NL" sz="5400" u="sng" dirty="0">
                <a:solidFill>
                  <a:srgbClr val="FFFF00"/>
                </a:solidFill>
              </a:rPr>
              <a:t>Hai</a:t>
            </a:r>
            <a:r>
              <a:rPr lang="nl-NL" sz="5400" dirty="0">
                <a:solidFill>
                  <a:srgbClr val="FFFF00"/>
                </a:solidFill>
              </a:rPr>
              <a:t>, </a:t>
            </a:r>
            <a:r>
              <a:rPr lang="nl-NL" sz="5400" dirty="0" err="1">
                <a:solidFill>
                  <a:srgbClr val="FFFF00"/>
                </a:solidFill>
              </a:rPr>
              <a:t>haia</a:t>
            </a:r>
            <a:r>
              <a:rPr lang="nl-NL" sz="5400" dirty="0">
                <a:solidFill>
                  <a:srgbClr val="FFFF00"/>
                </a:solidFill>
              </a:rPr>
              <a:t>, </a:t>
            </a:r>
            <a:r>
              <a:rPr lang="nl-NL" sz="5400" dirty="0" err="1">
                <a:solidFill>
                  <a:srgbClr val="FFFF00"/>
                </a:solidFill>
              </a:rPr>
              <a:t>haia</a:t>
            </a:r>
            <a:r>
              <a:rPr lang="nl-NL" sz="5400" dirty="0">
                <a:solidFill>
                  <a:srgbClr val="FFFF00"/>
                </a:solidFill>
              </a:rPr>
              <a:t>, (3x) </a:t>
            </a:r>
            <a:r>
              <a:rPr lang="nl-NL" sz="5400" u="sng" dirty="0">
                <a:solidFill>
                  <a:srgbClr val="FFFF00"/>
                </a:solidFill>
              </a:rPr>
              <a:t>hai</a:t>
            </a:r>
            <a:r>
              <a:rPr lang="nl-NL" sz="54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569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254000" y="81280"/>
            <a:ext cx="11490960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rgbClr val="FFFF00"/>
                </a:solidFill>
              </a:rPr>
              <a:t>De </a:t>
            </a:r>
            <a:r>
              <a:rPr lang="nl-NL" sz="4400" b="1" u="sng" dirty="0">
                <a:solidFill>
                  <a:srgbClr val="FFFF00"/>
                </a:solidFill>
              </a:rPr>
              <a:t>grond</a:t>
            </a:r>
            <a:r>
              <a:rPr lang="nl-NL" sz="4400" b="1" dirty="0">
                <a:solidFill>
                  <a:srgbClr val="FFFF00"/>
                </a:solidFill>
              </a:rPr>
              <a:t> is wit, de </a:t>
            </a:r>
            <a:r>
              <a:rPr lang="nl-NL" sz="4400" b="1" u="sng" dirty="0">
                <a:solidFill>
                  <a:srgbClr val="FFFF00"/>
                </a:solidFill>
              </a:rPr>
              <a:t>ne</a:t>
            </a:r>
            <a:r>
              <a:rPr lang="nl-NL" sz="4400" b="1" dirty="0">
                <a:solidFill>
                  <a:srgbClr val="FFFF00"/>
                </a:solidFill>
              </a:rPr>
              <a:t>vel wit.</a:t>
            </a:r>
          </a:p>
          <a:p>
            <a:r>
              <a:rPr lang="nl-NL" sz="4400" b="1" dirty="0">
                <a:solidFill>
                  <a:srgbClr val="FFFF00"/>
                </a:solidFill>
              </a:rPr>
              <a:t>De </a:t>
            </a:r>
            <a:r>
              <a:rPr lang="nl-NL" sz="4400" b="1" u="sng" dirty="0">
                <a:solidFill>
                  <a:srgbClr val="FFFF00"/>
                </a:solidFill>
              </a:rPr>
              <a:t>wol</a:t>
            </a:r>
            <a:r>
              <a:rPr lang="nl-NL" sz="4400" b="1" dirty="0">
                <a:solidFill>
                  <a:srgbClr val="FFFF00"/>
                </a:solidFill>
              </a:rPr>
              <a:t>ken waar nog </a:t>
            </a:r>
            <a:r>
              <a:rPr lang="nl-NL" sz="4400" b="1" u="sng" dirty="0">
                <a:solidFill>
                  <a:srgbClr val="FFFF00"/>
                </a:solidFill>
              </a:rPr>
              <a:t>sneeuw</a:t>
            </a:r>
            <a:r>
              <a:rPr lang="nl-NL" sz="4400" b="1" dirty="0">
                <a:solidFill>
                  <a:srgbClr val="FFFF00"/>
                </a:solidFill>
              </a:rPr>
              <a:t> in zit</a:t>
            </a:r>
          </a:p>
          <a:p>
            <a:r>
              <a:rPr lang="nl-NL" sz="4400" b="1" dirty="0">
                <a:solidFill>
                  <a:srgbClr val="FFFF00"/>
                </a:solidFill>
              </a:rPr>
              <a:t>Zijn </a:t>
            </a:r>
            <a:r>
              <a:rPr lang="nl-NL" sz="4400" b="1" u="sng" dirty="0">
                <a:solidFill>
                  <a:srgbClr val="FFFF00"/>
                </a:solidFill>
              </a:rPr>
              <a:t>wit</a:t>
            </a:r>
            <a:r>
              <a:rPr lang="nl-NL" sz="4400" b="1" dirty="0">
                <a:solidFill>
                  <a:srgbClr val="FFFF00"/>
                </a:solidFill>
              </a:rPr>
              <a:t>, dat zacht </a:t>
            </a:r>
            <a:r>
              <a:rPr lang="nl-NL" sz="4400" b="1" dirty="0" err="1">
                <a:solidFill>
                  <a:srgbClr val="FFFF00"/>
                </a:solidFill>
              </a:rPr>
              <a:t>ver</a:t>
            </a:r>
            <a:r>
              <a:rPr lang="nl-NL" sz="4400" b="1" u="sng" dirty="0" err="1">
                <a:solidFill>
                  <a:srgbClr val="FFFF00"/>
                </a:solidFill>
              </a:rPr>
              <a:t>grij</a:t>
            </a:r>
            <a:r>
              <a:rPr lang="nl-NL" sz="4400" b="1" dirty="0" err="1">
                <a:solidFill>
                  <a:srgbClr val="FFFF00"/>
                </a:solidFill>
              </a:rPr>
              <a:t>zelt</a:t>
            </a:r>
            <a:endParaRPr lang="nl-NL" sz="4400" b="1" dirty="0">
              <a:solidFill>
                <a:srgbClr val="FFFF00"/>
              </a:solidFill>
            </a:endParaRPr>
          </a:p>
          <a:p>
            <a:r>
              <a:rPr lang="nl-NL" sz="4400" b="1" dirty="0">
                <a:solidFill>
                  <a:srgbClr val="FFFF00"/>
                </a:solidFill>
              </a:rPr>
              <a:t>				Het </a:t>
            </a:r>
            <a:r>
              <a:rPr lang="nl-NL" sz="4400" b="1" u="sng" dirty="0" err="1">
                <a:solidFill>
                  <a:srgbClr val="FFFF00"/>
                </a:solidFill>
              </a:rPr>
              <a:t>fijn</a:t>
            </a:r>
            <a:r>
              <a:rPr lang="nl-NL" sz="4400" b="1" dirty="0" err="1">
                <a:solidFill>
                  <a:srgbClr val="FFFF00"/>
                </a:solidFill>
              </a:rPr>
              <a:t>getakt</a:t>
            </a:r>
            <a:r>
              <a:rPr lang="nl-NL" sz="4400" b="1" dirty="0">
                <a:solidFill>
                  <a:srgbClr val="FFFF00"/>
                </a:solidFill>
              </a:rPr>
              <a:t> ge</a:t>
            </a:r>
            <a:r>
              <a:rPr lang="nl-NL" sz="4400" b="1" u="sng" dirty="0">
                <a:solidFill>
                  <a:srgbClr val="FFFF00"/>
                </a:solidFill>
              </a:rPr>
              <a:t>boom</a:t>
            </a:r>
            <a:r>
              <a:rPr lang="nl-NL" sz="4400" b="1" dirty="0">
                <a:solidFill>
                  <a:srgbClr val="FFFF00"/>
                </a:solidFill>
              </a:rPr>
              <a:t>te zit </a:t>
            </a:r>
          </a:p>
          <a:p>
            <a:r>
              <a:rPr lang="nl-NL" sz="4400" b="1" dirty="0">
                <a:solidFill>
                  <a:srgbClr val="FFFF00"/>
                </a:solidFill>
              </a:rPr>
              <a:t>				Met </a:t>
            </a:r>
            <a:r>
              <a:rPr lang="nl-NL" sz="4400" b="1" u="sng" dirty="0">
                <a:solidFill>
                  <a:srgbClr val="FFFF00"/>
                </a:solidFill>
              </a:rPr>
              <a:t>wit</a:t>
            </a:r>
            <a:r>
              <a:rPr lang="nl-NL" sz="4400" b="1" dirty="0">
                <a:solidFill>
                  <a:srgbClr val="FFFF00"/>
                </a:solidFill>
              </a:rPr>
              <a:t>te rijp be</a:t>
            </a:r>
            <a:r>
              <a:rPr lang="nl-NL" sz="4400" b="1" u="sng" dirty="0">
                <a:solidFill>
                  <a:srgbClr val="FFFF00"/>
                </a:solidFill>
              </a:rPr>
              <a:t>ijz</a:t>
            </a:r>
            <a:r>
              <a:rPr lang="nl-NL" sz="4400" b="1" dirty="0">
                <a:solidFill>
                  <a:srgbClr val="FFFF00"/>
                </a:solidFill>
              </a:rPr>
              <a:t>eld.</a:t>
            </a:r>
          </a:p>
          <a:p>
            <a:r>
              <a:rPr lang="nl-NL" sz="4400" b="1" dirty="0">
                <a:solidFill>
                  <a:srgbClr val="FFFF00"/>
                </a:solidFill>
              </a:rPr>
              <a:t>De </a:t>
            </a:r>
            <a:r>
              <a:rPr lang="nl-NL" sz="4400" b="1" u="sng" dirty="0">
                <a:solidFill>
                  <a:srgbClr val="FFFF00"/>
                </a:solidFill>
              </a:rPr>
              <a:t>wind</a:t>
            </a:r>
            <a:r>
              <a:rPr lang="nl-NL" sz="4400" b="1" dirty="0">
                <a:solidFill>
                  <a:srgbClr val="FFFF00"/>
                </a:solidFill>
              </a:rPr>
              <a:t> houdt zich be</a:t>
            </a:r>
            <a:r>
              <a:rPr lang="nl-NL" sz="4400" b="1" u="sng" dirty="0">
                <a:solidFill>
                  <a:srgbClr val="FFFF00"/>
                </a:solidFill>
              </a:rPr>
              <a:t>hoed</a:t>
            </a:r>
            <a:r>
              <a:rPr lang="nl-NL" sz="4400" b="1" dirty="0">
                <a:solidFill>
                  <a:srgbClr val="FFFF00"/>
                </a:solidFill>
              </a:rPr>
              <a:t>zaam stil</a:t>
            </a:r>
          </a:p>
          <a:p>
            <a:r>
              <a:rPr lang="nl-NL" sz="4400" b="1" dirty="0">
                <a:solidFill>
                  <a:srgbClr val="FFFF00"/>
                </a:solidFill>
              </a:rPr>
              <a:t>Dat </a:t>
            </a:r>
            <a:r>
              <a:rPr lang="nl-NL" sz="4400" b="1" u="sng" dirty="0">
                <a:solidFill>
                  <a:srgbClr val="FFFF00"/>
                </a:solidFill>
              </a:rPr>
              <a:t>niet</a:t>
            </a:r>
            <a:r>
              <a:rPr lang="nl-NL" sz="4400" b="1" dirty="0">
                <a:solidFill>
                  <a:srgbClr val="FFFF00"/>
                </a:solidFill>
              </a:rPr>
              <a:t> het minste </a:t>
            </a:r>
            <a:r>
              <a:rPr lang="nl-NL" sz="4400" b="1" u="sng" dirty="0">
                <a:solidFill>
                  <a:srgbClr val="FFFF00"/>
                </a:solidFill>
              </a:rPr>
              <a:t>tak</a:t>
            </a:r>
            <a:r>
              <a:rPr lang="nl-NL" sz="4400" b="1" dirty="0">
                <a:solidFill>
                  <a:srgbClr val="FFFF00"/>
                </a:solidFill>
              </a:rPr>
              <a:t>getril</a:t>
            </a:r>
          </a:p>
          <a:p>
            <a:r>
              <a:rPr lang="nl-NL" sz="4400" b="1" dirty="0">
                <a:solidFill>
                  <a:srgbClr val="FFFF00"/>
                </a:solidFill>
              </a:rPr>
              <a:t>‘t Kris</a:t>
            </a:r>
            <a:r>
              <a:rPr lang="nl-NL" sz="4400" b="1" u="sng" dirty="0">
                <a:solidFill>
                  <a:srgbClr val="FFFF00"/>
                </a:solidFill>
              </a:rPr>
              <a:t>tal</a:t>
            </a:r>
            <a:r>
              <a:rPr lang="nl-NL" sz="4400" b="1" dirty="0">
                <a:solidFill>
                  <a:srgbClr val="FFFF00"/>
                </a:solidFill>
              </a:rPr>
              <a:t>len kunstwerk </a:t>
            </a:r>
            <a:r>
              <a:rPr lang="nl-NL" sz="4400" b="1" u="sng" dirty="0" err="1">
                <a:solidFill>
                  <a:srgbClr val="FFFF00"/>
                </a:solidFill>
              </a:rPr>
              <a:t>bre</a:t>
            </a:r>
            <a:r>
              <a:rPr lang="nl-NL" sz="4400" b="1" dirty="0" err="1">
                <a:solidFill>
                  <a:srgbClr val="FFFF00"/>
                </a:solidFill>
              </a:rPr>
              <a:t>ke</a:t>
            </a:r>
            <a:r>
              <a:rPr lang="nl-NL" sz="4400" b="1" dirty="0">
                <a:solidFill>
                  <a:srgbClr val="FFFF00"/>
                </a:solidFill>
              </a:rPr>
              <a:t>.</a:t>
            </a:r>
          </a:p>
          <a:p>
            <a:r>
              <a:rPr lang="nl-NL" sz="4400" b="1" dirty="0">
                <a:solidFill>
                  <a:srgbClr val="FFFF00"/>
                </a:solidFill>
              </a:rPr>
              <a:t>De </a:t>
            </a:r>
            <a:r>
              <a:rPr lang="nl-NL" sz="4400" b="1" u="sng" dirty="0">
                <a:solidFill>
                  <a:srgbClr val="FFFF00"/>
                </a:solidFill>
              </a:rPr>
              <a:t>klank</a:t>
            </a:r>
            <a:r>
              <a:rPr lang="nl-NL" sz="4400" b="1" dirty="0">
                <a:solidFill>
                  <a:srgbClr val="FFFF00"/>
                </a:solidFill>
              </a:rPr>
              <a:t> zelfs van mijn </a:t>
            </a:r>
            <a:r>
              <a:rPr lang="nl-NL" sz="4400" b="1" u="sng" dirty="0">
                <a:solidFill>
                  <a:srgbClr val="FFFF00"/>
                </a:solidFill>
              </a:rPr>
              <a:t>schre</a:t>
            </a:r>
            <a:r>
              <a:rPr lang="nl-NL" sz="4400" b="1" dirty="0">
                <a:solidFill>
                  <a:srgbClr val="FFFF00"/>
                </a:solidFill>
              </a:rPr>
              <a:t>de wil </a:t>
            </a:r>
          </a:p>
          <a:p>
            <a:r>
              <a:rPr lang="nl-NL" sz="4400" b="1" dirty="0">
                <a:solidFill>
                  <a:srgbClr val="FFFF00"/>
                </a:solidFill>
              </a:rPr>
              <a:t>Zich </a:t>
            </a:r>
            <a:r>
              <a:rPr lang="nl-NL" sz="4400" b="1" u="sng" dirty="0">
                <a:solidFill>
                  <a:srgbClr val="FFFF00"/>
                </a:solidFill>
              </a:rPr>
              <a:t>in</a:t>
            </a:r>
            <a:r>
              <a:rPr lang="nl-NL" sz="4400" b="1" dirty="0">
                <a:solidFill>
                  <a:srgbClr val="FFFF00"/>
                </a:solidFill>
              </a:rPr>
              <a:t> de sneeuw ver</a:t>
            </a:r>
            <a:r>
              <a:rPr lang="nl-NL" sz="4400" b="1" u="sng" dirty="0">
                <a:solidFill>
                  <a:srgbClr val="FFFF00"/>
                </a:solidFill>
              </a:rPr>
              <a:t>stre</a:t>
            </a:r>
            <a:r>
              <a:rPr lang="nl-NL" sz="4400" b="1" dirty="0">
                <a:solidFill>
                  <a:srgbClr val="FFFF00"/>
                </a:solidFill>
              </a:rPr>
              <a:t>ken. </a:t>
            </a:r>
          </a:p>
        </p:txBody>
      </p:sp>
    </p:spTree>
    <p:extLst>
      <p:ext uri="{BB962C8B-B14F-4D97-AF65-F5344CB8AC3E}">
        <p14:creationId xmlns:p14="http://schemas.microsoft.com/office/powerpoint/2010/main" val="342116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</p:spPr>
      </p:pic>
      <p:sp>
        <p:nvSpPr>
          <p:cNvPr id="5" name="Tekstvak 4"/>
          <p:cNvSpPr txBox="1"/>
          <p:nvPr/>
        </p:nvSpPr>
        <p:spPr>
          <a:xfrm>
            <a:off x="394208" y="468376"/>
            <a:ext cx="1163523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sz="4800" b="1" dirty="0">
              <a:solidFill>
                <a:srgbClr val="002060"/>
              </a:solidFill>
            </a:endParaRPr>
          </a:p>
          <a:p>
            <a:r>
              <a:rPr lang="nl-NL" sz="4800" b="1" dirty="0">
                <a:solidFill>
                  <a:srgbClr val="002060"/>
                </a:solidFill>
              </a:rPr>
              <a:t>De grond is wit, 	de nevel wit,</a:t>
            </a:r>
          </a:p>
          <a:p>
            <a:r>
              <a:rPr lang="nl-NL" sz="4800" b="1" dirty="0">
                <a:solidFill>
                  <a:srgbClr val="002060"/>
                </a:solidFill>
              </a:rPr>
              <a:t>Wat zwijgend toverland is dit?</a:t>
            </a:r>
          </a:p>
          <a:p>
            <a:r>
              <a:rPr lang="nl-NL" sz="4800" b="1" dirty="0">
                <a:solidFill>
                  <a:srgbClr val="002060"/>
                </a:solidFill>
              </a:rPr>
              <a:t>Wat hemel loop ik onder?</a:t>
            </a:r>
          </a:p>
          <a:p>
            <a:r>
              <a:rPr lang="nl-NL" sz="4800" b="1" dirty="0">
                <a:solidFill>
                  <a:srgbClr val="002060"/>
                </a:solidFill>
              </a:rPr>
              <a:t>Ik vouw de handen en aanbid</a:t>
            </a:r>
          </a:p>
          <a:p>
            <a:r>
              <a:rPr lang="nl-NL" sz="4800" b="1" dirty="0">
                <a:solidFill>
                  <a:srgbClr val="002060"/>
                </a:solidFill>
              </a:rPr>
              <a:t>Dit grootse, stille wonder.</a:t>
            </a:r>
          </a:p>
          <a:p>
            <a:endParaRPr lang="nl-NL" sz="4800" dirty="0">
              <a:solidFill>
                <a:srgbClr val="002060"/>
              </a:solidFill>
            </a:endParaRPr>
          </a:p>
          <a:p>
            <a:r>
              <a:rPr lang="nl-NL" sz="4800" dirty="0">
                <a:solidFill>
                  <a:srgbClr val="002060"/>
                </a:solidFill>
              </a:rPr>
              <a:t>											</a:t>
            </a:r>
            <a:r>
              <a:rPr lang="nl-NL" sz="2400" dirty="0">
                <a:solidFill>
                  <a:srgbClr val="002060"/>
                </a:solidFill>
              </a:rPr>
              <a:t>							</a:t>
            </a:r>
          </a:p>
          <a:p>
            <a:r>
              <a:rPr lang="nl-NL" sz="2400" dirty="0">
                <a:solidFill>
                  <a:srgbClr val="002060"/>
                </a:solidFill>
              </a:rPr>
              <a:t>																		 Jacqueline </a:t>
            </a:r>
            <a:r>
              <a:rPr lang="nl-NL" sz="2400" dirty="0" err="1">
                <a:solidFill>
                  <a:srgbClr val="002060"/>
                </a:solidFill>
              </a:rPr>
              <a:t>vd</a:t>
            </a:r>
            <a:r>
              <a:rPr lang="nl-NL" sz="2400" dirty="0">
                <a:solidFill>
                  <a:srgbClr val="002060"/>
                </a:solidFill>
              </a:rPr>
              <a:t> Waals</a:t>
            </a:r>
            <a:endParaRPr lang="nl-NL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5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7680"/>
          </a:xfrm>
        </p:spPr>
      </p:pic>
      <p:sp>
        <p:nvSpPr>
          <p:cNvPr id="7" name="Tekstvak 6"/>
          <p:cNvSpPr txBox="1"/>
          <p:nvPr/>
        </p:nvSpPr>
        <p:spPr>
          <a:xfrm>
            <a:off x="843280" y="772160"/>
            <a:ext cx="11013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800" b="1" dirty="0">
                <a:solidFill>
                  <a:schemeClr val="bg1"/>
                </a:solidFill>
              </a:rPr>
              <a:t>Sneeuw valt langzaam naar </a:t>
            </a:r>
            <a:r>
              <a:rPr lang="nl-NL" sz="4800" b="1" dirty="0" err="1">
                <a:solidFill>
                  <a:schemeClr val="bg1"/>
                </a:solidFill>
              </a:rPr>
              <a:t>benee</a:t>
            </a:r>
            <a:endParaRPr lang="nl-NL" sz="4800" b="1" dirty="0">
              <a:solidFill>
                <a:schemeClr val="bg1"/>
              </a:solidFill>
            </a:endParaRPr>
          </a:p>
          <a:p>
            <a:endParaRPr lang="nl-NL" sz="4800" b="1" dirty="0">
              <a:solidFill>
                <a:schemeClr val="bg1"/>
              </a:solidFill>
            </a:endParaRPr>
          </a:p>
          <a:p>
            <a:r>
              <a:rPr lang="nl-NL" sz="4800" b="1" dirty="0">
                <a:solidFill>
                  <a:schemeClr val="bg1"/>
                </a:solidFill>
              </a:rPr>
              <a:t>Buiten lopen met de slee</a:t>
            </a:r>
          </a:p>
          <a:p>
            <a:endParaRPr lang="nl-NL" sz="4800" b="1" dirty="0">
              <a:solidFill>
                <a:schemeClr val="bg1"/>
              </a:solidFill>
            </a:endParaRPr>
          </a:p>
          <a:p>
            <a:r>
              <a:rPr lang="nl-NL" sz="4800" b="1" dirty="0">
                <a:solidFill>
                  <a:schemeClr val="bg1"/>
                </a:solidFill>
              </a:rPr>
              <a:t>Wintertijd, wintertijd!</a:t>
            </a:r>
          </a:p>
        </p:txBody>
      </p:sp>
    </p:spTree>
    <p:extLst>
      <p:ext uri="{BB962C8B-B14F-4D97-AF65-F5344CB8AC3E}">
        <p14:creationId xmlns:p14="http://schemas.microsoft.com/office/powerpoint/2010/main" val="361750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8516"/>
          </a:xfr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43808" y="1361440"/>
            <a:ext cx="11289792" cy="5618480"/>
          </a:xfrm>
        </p:spPr>
        <p:txBody>
          <a:bodyPr>
            <a:normAutofit fontScale="90000"/>
          </a:bodyPr>
          <a:lstStyle/>
          <a:p>
            <a:r>
              <a:rPr lang="nl-NL" sz="6600" b="1" dirty="0">
                <a:solidFill>
                  <a:srgbClr val="002060"/>
                </a:solidFill>
              </a:rPr>
              <a:t>Moring has </a:t>
            </a:r>
            <a:r>
              <a:rPr lang="nl-NL" sz="6600" b="1" dirty="0" err="1">
                <a:solidFill>
                  <a:srgbClr val="002060"/>
                </a:solidFill>
              </a:rPr>
              <a:t>come</a:t>
            </a:r>
            <a:br>
              <a:rPr lang="nl-NL" sz="6600" b="1" dirty="0">
                <a:solidFill>
                  <a:srgbClr val="002060"/>
                </a:solidFill>
              </a:rPr>
            </a:br>
            <a:br>
              <a:rPr lang="nl-NL" sz="6600" b="1" dirty="0">
                <a:solidFill>
                  <a:srgbClr val="002060"/>
                </a:solidFill>
              </a:rPr>
            </a:br>
            <a:r>
              <a:rPr lang="nl-NL" sz="6600" b="1" dirty="0" err="1">
                <a:solidFill>
                  <a:srgbClr val="002060"/>
                </a:solidFill>
              </a:rPr>
              <a:t>night</a:t>
            </a:r>
            <a:r>
              <a:rPr lang="nl-NL" sz="6600" b="1" dirty="0">
                <a:solidFill>
                  <a:srgbClr val="002060"/>
                </a:solidFill>
              </a:rPr>
              <a:t> is </a:t>
            </a:r>
            <a:r>
              <a:rPr lang="nl-NL" sz="6600" b="1" dirty="0" err="1">
                <a:solidFill>
                  <a:srgbClr val="002060"/>
                </a:solidFill>
              </a:rPr>
              <a:t>away</a:t>
            </a:r>
            <a:br>
              <a:rPr lang="nl-NL" sz="6600" b="1" dirty="0">
                <a:solidFill>
                  <a:srgbClr val="002060"/>
                </a:solidFill>
              </a:rPr>
            </a:br>
            <a:br>
              <a:rPr lang="nl-NL" sz="6600" b="1" dirty="0">
                <a:solidFill>
                  <a:srgbClr val="002060"/>
                </a:solidFill>
              </a:rPr>
            </a:br>
            <a:r>
              <a:rPr lang="nl-NL" sz="6600" b="1" dirty="0" err="1">
                <a:solidFill>
                  <a:srgbClr val="002060"/>
                </a:solidFill>
              </a:rPr>
              <a:t>rise</a:t>
            </a:r>
            <a:r>
              <a:rPr lang="nl-NL" sz="6600" b="1" dirty="0">
                <a:solidFill>
                  <a:srgbClr val="002060"/>
                </a:solidFill>
              </a:rPr>
              <a:t> </a:t>
            </a:r>
            <a:r>
              <a:rPr lang="nl-NL" sz="6600" b="1" dirty="0" err="1">
                <a:solidFill>
                  <a:srgbClr val="002060"/>
                </a:solidFill>
              </a:rPr>
              <a:t>with</a:t>
            </a:r>
            <a:r>
              <a:rPr lang="nl-NL" sz="6600" b="1" dirty="0">
                <a:solidFill>
                  <a:srgbClr val="002060"/>
                </a:solidFill>
              </a:rPr>
              <a:t> </a:t>
            </a:r>
            <a:r>
              <a:rPr lang="nl-NL" sz="6600" b="1" dirty="0" err="1">
                <a:solidFill>
                  <a:srgbClr val="002060"/>
                </a:solidFill>
              </a:rPr>
              <a:t>the</a:t>
            </a:r>
            <a:r>
              <a:rPr lang="nl-NL" sz="6600" b="1" dirty="0">
                <a:solidFill>
                  <a:srgbClr val="002060"/>
                </a:solidFill>
              </a:rPr>
              <a:t> </a:t>
            </a:r>
            <a:r>
              <a:rPr lang="nl-NL" sz="6600" b="1" dirty="0" err="1">
                <a:solidFill>
                  <a:srgbClr val="002060"/>
                </a:solidFill>
              </a:rPr>
              <a:t>sun</a:t>
            </a:r>
            <a:r>
              <a:rPr lang="nl-NL" sz="6600" b="1" dirty="0">
                <a:solidFill>
                  <a:srgbClr val="002060"/>
                </a:solidFill>
              </a:rPr>
              <a:t> </a:t>
            </a:r>
            <a:r>
              <a:rPr lang="nl-NL" sz="6600" b="1" dirty="0" err="1">
                <a:solidFill>
                  <a:srgbClr val="002060"/>
                </a:solidFill>
              </a:rPr>
              <a:t>and</a:t>
            </a:r>
            <a:br>
              <a:rPr lang="nl-NL" sz="6600" b="1" dirty="0">
                <a:solidFill>
                  <a:srgbClr val="002060"/>
                </a:solidFill>
              </a:rPr>
            </a:br>
            <a:br>
              <a:rPr lang="nl-NL" sz="6600" b="1" dirty="0">
                <a:solidFill>
                  <a:srgbClr val="002060"/>
                </a:solidFill>
              </a:rPr>
            </a:br>
            <a:r>
              <a:rPr lang="nl-NL" sz="6600" b="1" dirty="0" err="1">
                <a:solidFill>
                  <a:srgbClr val="002060"/>
                </a:solidFill>
              </a:rPr>
              <a:t>welcome</a:t>
            </a:r>
            <a:r>
              <a:rPr lang="nl-NL" sz="6600" b="1" dirty="0">
                <a:solidFill>
                  <a:srgbClr val="002060"/>
                </a:solidFill>
              </a:rPr>
              <a:t> </a:t>
            </a:r>
            <a:r>
              <a:rPr lang="nl-NL" sz="6600" b="1" dirty="0" err="1">
                <a:solidFill>
                  <a:srgbClr val="002060"/>
                </a:solidFill>
              </a:rPr>
              <a:t>the</a:t>
            </a:r>
            <a:r>
              <a:rPr lang="nl-NL" sz="6600" b="1" dirty="0">
                <a:solidFill>
                  <a:srgbClr val="002060"/>
                </a:solidFill>
              </a:rPr>
              <a:t> </a:t>
            </a:r>
            <a:r>
              <a:rPr lang="nl-NL" sz="6600" b="1" dirty="0" err="1">
                <a:solidFill>
                  <a:srgbClr val="002060"/>
                </a:solidFill>
              </a:rPr>
              <a:t>day</a:t>
            </a:r>
            <a:r>
              <a:rPr lang="nl-NL" sz="6600" b="1" dirty="0">
                <a:solidFill>
                  <a:srgbClr val="140E11"/>
                </a:solidFill>
              </a:rPr>
              <a:t>!</a:t>
            </a:r>
            <a:br>
              <a:rPr lang="nl-NL" sz="6600" b="1" dirty="0">
                <a:solidFill>
                  <a:srgbClr val="140E11"/>
                </a:solidFill>
              </a:rPr>
            </a:br>
            <a:br>
              <a:rPr lang="nl-NL" sz="6600" b="1" dirty="0">
                <a:solidFill>
                  <a:srgbClr val="140E11"/>
                </a:solidFill>
              </a:rPr>
            </a:br>
            <a:endParaRPr lang="nl-NL" sz="6600" b="1" dirty="0">
              <a:solidFill>
                <a:srgbClr val="140E1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899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9284</TotalTime>
  <Words>507</Words>
  <Application>Microsoft Office PowerPoint</Application>
  <PresentationFormat>Breedbeeld</PresentationFormat>
  <Paragraphs>90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Tw Cen MT</vt:lpstr>
      <vt:lpstr>Tw Cen MT Condensed</vt:lpstr>
      <vt:lpstr>Wingdings 3</vt:lpstr>
      <vt:lpstr>Integraal</vt:lpstr>
      <vt:lpstr>PowerPoint-presentatie</vt:lpstr>
      <vt:lpstr> Kst!  KST! Ksssst!</vt:lpstr>
      <vt:lpstr>      Hop,  Hop,   hop, hop,      hop.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Moring has come  night is away  rise with the sun and  welcome the day!  </vt:lpstr>
      <vt:lpstr>PowerPoint-presentatie</vt:lpstr>
      <vt:lpstr>PowerPoint-presentatie</vt:lpstr>
      <vt:lpstr>PowerPoint-presentatie</vt:lpstr>
      <vt:lpstr>PowerPoint-presentatie</vt:lpstr>
      <vt:lpstr>Aux Champs Elysées,  Aux Champs Elysées,  Au soleil  sous la pluie A midi    ou à minuit  Il y a tout c’que vous voulez  Au Champs Elysées!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doge-ring van Venetië</dc:title>
  <dc:creator>Sandra van den Brand</dc:creator>
  <cp:lastModifiedBy>Debby de Wal</cp:lastModifiedBy>
  <cp:revision>71</cp:revision>
  <dcterms:created xsi:type="dcterms:W3CDTF">2019-06-03T17:32:20Z</dcterms:created>
  <dcterms:modified xsi:type="dcterms:W3CDTF">2019-11-20T18:07:15Z</dcterms:modified>
</cp:coreProperties>
</file>